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A76E7-A00E-174A-B975-25723B53CB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F143AB-014C-A540-822A-597B03C6B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DF68F-A40C-3449-8B24-A38C26CBF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D6C2EA-F8AF-F54C-A951-34923C9D6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57E05-E201-6E4C-9BC8-96943381D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31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A4816-EC35-9E40-90DD-0E96C7866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79E5E8-1822-4643-8A9D-84AE704DCD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CE3D36-7C19-8442-A643-447EC7E2D4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46FCF8-75DD-1D4E-A980-703C8C5E3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67C950-4276-2C43-9DED-CBA0BF29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9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056A2FA-8F32-8548-A284-50AC0356D2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EB1999-19B8-EA46-8563-61DF57DE8E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2A833E-49E9-A643-B2C6-F32EE1B15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49D362-C300-1645-A0B7-57C555B73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DD4327-E7B1-6C43-8711-E56A6569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B49D7-B371-694D-9096-7AD22A635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C58F-3AC6-E14E-9D40-3545CF14DA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D55F5-84D2-EA4F-8360-4B375CE6E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5B28E9-7AC4-DE43-AC23-0A75694EC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9D4D4-74BE-CA49-A3C1-F79E69CB6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27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DF816-9513-914E-A327-58DCC9BD42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373DF-3700-3E45-8C24-52E0E95BE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E5C59-F06F-E84F-8326-75B062EC1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67873-3B4F-B649-93E6-E957C7B24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408ED9-5E0B-094F-B918-0472372C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42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A3A81B-1318-D64B-A73C-1821F99FC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C4959-E3EA-1847-9020-47FF7862E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4128BA-7D97-6749-A18A-9C7753ECD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A1D52C-BD7D-8045-AB85-46F21E59D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DA0D41-BC4C-504B-AA73-F98CDA3D7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265161-CAC6-8542-A936-86DE0E492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254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F599B-6590-6248-8CC4-81250B69C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D81199-B73F-104C-8B4D-286A4E4B9D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DD656C-9D5D-2A49-9A05-B56CC3013E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45227E-91F3-CA40-91CB-975476C87C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DED55F6-892A-9741-A707-78907386E8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2C84BEC-4160-8A45-B46E-0A5AAB835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A99503-164B-474C-98AB-8A23DEFBC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6F92FC-8668-B54E-90FB-53C26E00B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87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33AD9-7CC7-6641-8D89-D6D3552941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F62819-0536-CB40-85D9-F2EA13051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24ECF-52AE-1A40-B3E7-7C8B698BC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15FC0A-5B88-8C45-BE6D-BB6C82EF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74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C1EA76-4549-A24D-9841-D9B62DCE4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192245-4747-4D4B-B0B0-8A6B33D48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E876B3-B3AD-4D4C-B102-8F6DC9396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25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11424B-A443-6C4A-934E-6E057324C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D3C0F-4619-BA4F-9399-BBFA6D6D9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46E361-8D30-1940-B753-1FD7591F35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8DB25-902C-7D41-9A3E-DE8FF532AF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058EDE-F5B2-6445-8D00-73A7B9B7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BF57-4334-AF48-A834-9B352CAFA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97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3FE57F-0A27-284C-B57A-F225CA789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038B75-A8C0-944B-9641-DE95671383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D73977-7874-9047-A4DA-1D5E48A51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A4A73-A12A-004F-A9D0-5DB51B94C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319860-A324-F144-AB28-DF22E8E8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BA3EE6-8BD2-CA42-B9CD-933E4165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98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8A213D-1BA3-6741-9A3D-AEC0AA98D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CD5B6C-EBF3-6846-A7BA-622F7DC06D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5679A-EEAD-6145-9492-F312DD3D37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7537F6-7595-EF4A-AA6C-06DB4400DA56}" type="datetimeFigureOut">
              <a:rPr lang="en-US" smtClean="0"/>
              <a:t>10/24/19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93EA68-97C2-5445-8448-0C8CF2E567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2B3982-1DD8-AE4F-B8AD-2E1032461D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CFEE0-5C57-954B-8A77-535514F501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11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D0987-3DE9-0A43-AE84-C0AF6E2F3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Coming SOON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54E070-F101-514C-8679-2B9889489D0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0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Coming SOON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Coming SOON</dc:title>
  <dc:creator>Microsoft Office User</dc:creator>
  <cp:lastModifiedBy>Microsoft Office User</cp:lastModifiedBy>
  <cp:revision>1</cp:revision>
  <dcterms:created xsi:type="dcterms:W3CDTF">2019-10-23T21:51:45Z</dcterms:created>
  <dcterms:modified xsi:type="dcterms:W3CDTF">2019-10-23T21:52:16Z</dcterms:modified>
</cp:coreProperties>
</file>